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4"/>
  </p:sldMasterIdLst>
  <p:notesMasterIdLst>
    <p:notesMasterId r:id="rId16"/>
  </p:notesMasterIdLst>
  <p:sldIdLst>
    <p:sldId id="256" r:id="rId5"/>
    <p:sldId id="3484" r:id="rId6"/>
    <p:sldId id="3489" r:id="rId7"/>
    <p:sldId id="3499" r:id="rId8"/>
    <p:sldId id="3500" r:id="rId9"/>
    <p:sldId id="322" r:id="rId10"/>
    <p:sldId id="3502" r:id="rId11"/>
    <p:sldId id="3504" r:id="rId12"/>
    <p:sldId id="3501" r:id="rId13"/>
    <p:sldId id="3503" r:id="rId14"/>
    <p:sldId id="315" r:id="rId15"/>
  </p:sldIdLst>
  <p:sldSz cx="9144000" cy="5143500" type="screen16x9"/>
  <p:notesSz cx="6858000" cy="9144000"/>
  <p:embeddedFontLst>
    <p:embeddedFont>
      <p:font typeface="Montserrat" pitchFamily="2" charset="77"/>
      <p:regular r:id="rId17"/>
      <p:bold r:id="rId18"/>
      <p:italic r:id="rId19"/>
      <p:boldItalic r:id="rId20"/>
    </p:embeddedFont>
    <p:embeddedFont>
      <p:font typeface="Montserrat Light" panose="020F0302020204030204" pitchFamily="34" charset="0"/>
      <p:regular r:id="rId21"/>
      <p:italic r:id="rId22"/>
    </p:embeddedFont>
    <p:embeddedFont>
      <p:font typeface="Poppins" pitchFamily="2" charset="77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0FE5BC-EAE0-B3BD-9443-1884630A404A}" name="Camila Massri" initials="CM" userId="S::camila.massri@eufic.org::7e3ea891-26b0-4107-b792-eaa67a42625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88233-ECA3-9643-9F37-E88E602CAE49}" v="13" dt="2024-10-15T20:24:59.775"/>
  </p1510:revLst>
</p1510:revInfo>
</file>

<file path=ppt/tableStyles.xml><?xml version="1.0" encoding="utf-8"?>
<a:tblStyleLst xmlns:a="http://schemas.openxmlformats.org/drawingml/2006/main" def="{69012ECD-51FC-41F1-AA8D-1B2483CD663E}">
  <a:tblStyle styleId="{668617F7-BD45-45D3-9494-08AB8ACE10E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89E5840-C12E-4C8B-9978-033B50F8BF3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89211" autoAdjust="0"/>
  </p:normalViewPr>
  <p:slideViewPr>
    <p:cSldViewPr snapToGrid="0">
      <p:cViewPr varScale="1">
        <p:scale>
          <a:sx n="114" d="100"/>
          <a:sy n="114" d="100"/>
        </p:scale>
        <p:origin x="1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8.fntdata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iz Pereira Urias, E. (Eduardo)" userId="e6844205-d4a9-4234-a708-77782449d5a8" providerId="ADAL" clId="{27C88233-ECA3-9643-9F37-E88E602CAE49}"/>
    <pc:docChg chg="undo custSel addSld delSld modSld sldOrd">
      <pc:chgData name="Muniz Pereira Urias, E. (Eduardo)" userId="e6844205-d4a9-4234-a708-77782449d5a8" providerId="ADAL" clId="{27C88233-ECA3-9643-9F37-E88E602CAE49}" dt="2024-10-15T20:30:27.338" v="1900" actId="20577"/>
      <pc:docMkLst>
        <pc:docMk/>
      </pc:docMkLst>
      <pc:sldChg chg="modSp mod">
        <pc:chgData name="Muniz Pereira Urias, E. (Eduardo)" userId="e6844205-d4a9-4234-a708-77782449d5a8" providerId="ADAL" clId="{27C88233-ECA3-9643-9F37-E88E602CAE49}" dt="2024-10-15T20:29:39.332" v="1882" actId="20577"/>
        <pc:sldMkLst>
          <pc:docMk/>
          <pc:sldMk cId="0" sldId="256"/>
        </pc:sldMkLst>
        <pc:spChg chg="mod">
          <ac:chgData name="Muniz Pereira Urias, E. (Eduardo)" userId="e6844205-d4a9-4234-a708-77782449d5a8" providerId="ADAL" clId="{27C88233-ECA3-9643-9F37-E88E602CAE49}" dt="2024-10-07T19:56:14.223" v="15" actId="20577"/>
          <ac:spMkLst>
            <pc:docMk/>
            <pc:sldMk cId="0" sldId="256"/>
            <ac:spMk id="3" creationId="{8E80BEAF-0AD2-B778-50F0-BAD40B3191AC}"/>
          </ac:spMkLst>
        </pc:spChg>
        <pc:spChg chg="mod">
          <ac:chgData name="Muniz Pereira Urias, E. (Eduardo)" userId="e6844205-d4a9-4234-a708-77782449d5a8" providerId="ADAL" clId="{27C88233-ECA3-9643-9F37-E88E602CAE49}" dt="2024-10-07T19:56:05.722" v="13" actId="20577"/>
          <ac:spMkLst>
            <pc:docMk/>
            <pc:sldMk cId="0" sldId="256"/>
            <ac:spMk id="5" creationId="{FC2301D5-1DB8-EB46-A6AA-D96C6DE7F85C}"/>
          </ac:spMkLst>
        </pc:spChg>
        <pc:spChg chg="mod">
          <ac:chgData name="Muniz Pereira Urias, E. (Eduardo)" userId="e6844205-d4a9-4234-a708-77782449d5a8" providerId="ADAL" clId="{27C88233-ECA3-9643-9F37-E88E602CAE49}" dt="2024-10-15T20:29:39.332" v="1882" actId="20577"/>
          <ac:spMkLst>
            <pc:docMk/>
            <pc:sldMk cId="0" sldId="256"/>
            <ac:spMk id="87" creationId="{00000000-0000-0000-0000-000000000000}"/>
          </ac:spMkLst>
        </pc:spChg>
      </pc:sldChg>
      <pc:sldChg chg="del">
        <pc:chgData name="Muniz Pereira Urias, E. (Eduardo)" userId="e6844205-d4a9-4234-a708-77782449d5a8" providerId="ADAL" clId="{27C88233-ECA3-9643-9F37-E88E602CAE49}" dt="2024-10-07T20:14:05.391" v="560" actId="2696"/>
        <pc:sldMkLst>
          <pc:docMk/>
          <pc:sldMk cId="2496993788" sldId="312"/>
        </pc:sldMkLst>
      </pc:sldChg>
      <pc:sldChg chg="del">
        <pc:chgData name="Muniz Pereira Urias, E. (Eduardo)" userId="e6844205-d4a9-4234-a708-77782449d5a8" providerId="ADAL" clId="{27C88233-ECA3-9643-9F37-E88E602CAE49}" dt="2024-10-07T20:14:05.391" v="560" actId="2696"/>
        <pc:sldMkLst>
          <pc:docMk/>
          <pc:sldMk cId="1491249768" sldId="313"/>
        </pc:sldMkLst>
      </pc:sldChg>
      <pc:sldChg chg="del">
        <pc:chgData name="Muniz Pereira Urias, E. (Eduardo)" userId="e6844205-d4a9-4234-a708-77782449d5a8" providerId="ADAL" clId="{27C88233-ECA3-9643-9F37-E88E602CAE49}" dt="2024-10-07T20:14:05.391" v="560" actId="2696"/>
        <pc:sldMkLst>
          <pc:docMk/>
          <pc:sldMk cId="2518294245" sldId="314"/>
        </pc:sldMkLst>
      </pc:sldChg>
      <pc:sldChg chg="modSp mod">
        <pc:chgData name="Muniz Pereira Urias, E. (Eduardo)" userId="e6844205-d4a9-4234-a708-77782449d5a8" providerId="ADAL" clId="{27C88233-ECA3-9643-9F37-E88E602CAE49}" dt="2024-10-15T20:29:08.259" v="1822" actId="20577"/>
        <pc:sldMkLst>
          <pc:docMk/>
          <pc:sldMk cId="756421636" sldId="315"/>
        </pc:sldMkLst>
        <pc:spChg chg="mod">
          <ac:chgData name="Muniz Pereira Urias, E. (Eduardo)" userId="e6844205-d4a9-4234-a708-77782449d5a8" providerId="ADAL" clId="{27C88233-ECA3-9643-9F37-E88E602CAE49}" dt="2024-10-15T20:29:08.259" v="1822" actId="20577"/>
          <ac:spMkLst>
            <pc:docMk/>
            <pc:sldMk cId="756421636" sldId="315"/>
            <ac:spMk id="11" creationId="{701CD9E8-D46D-BE49-FF08-86B8A73693C8}"/>
          </ac:spMkLst>
        </pc:spChg>
      </pc:sldChg>
      <pc:sldChg chg="del">
        <pc:chgData name="Muniz Pereira Urias, E. (Eduardo)" userId="e6844205-d4a9-4234-a708-77782449d5a8" providerId="ADAL" clId="{27C88233-ECA3-9643-9F37-E88E602CAE49}" dt="2024-10-07T20:14:05.391" v="560" actId="2696"/>
        <pc:sldMkLst>
          <pc:docMk/>
          <pc:sldMk cId="1814962286" sldId="316"/>
        </pc:sldMkLst>
      </pc:sldChg>
      <pc:sldChg chg="del">
        <pc:chgData name="Muniz Pereira Urias, E. (Eduardo)" userId="e6844205-d4a9-4234-a708-77782449d5a8" providerId="ADAL" clId="{27C88233-ECA3-9643-9F37-E88E602CAE49}" dt="2024-10-07T19:56:24.773" v="16" actId="2696"/>
        <pc:sldMkLst>
          <pc:docMk/>
          <pc:sldMk cId="2087265922" sldId="318"/>
        </pc:sldMkLst>
      </pc:sldChg>
      <pc:sldChg chg="addSp delSp modSp del mod">
        <pc:chgData name="Muniz Pereira Urias, E. (Eduardo)" userId="e6844205-d4a9-4234-a708-77782449d5a8" providerId="ADAL" clId="{27C88233-ECA3-9643-9F37-E88E602CAE49}" dt="2024-10-15T20:18:20.873" v="1543" actId="2696"/>
        <pc:sldMkLst>
          <pc:docMk/>
          <pc:sldMk cId="561101141" sldId="319"/>
        </pc:sldMkLst>
        <pc:spChg chg="del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2" creationId="{DAAB3ECD-B43D-21C4-A4CD-D40620006E0B}"/>
          </ac:spMkLst>
        </pc:spChg>
        <pc:spChg chg="del">
          <ac:chgData name="Muniz Pereira Urias, E. (Eduardo)" userId="e6844205-d4a9-4234-a708-77782449d5a8" providerId="ADAL" clId="{27C88233-ECA3-9643-9F37-E88E602CAE49}" dt="2024-10-07T20:13:55.057" v="558" actId="478"/>
          <ac:spMkLst>
            <pc:docMk/>
            <pc:sldMk cId="561101141" sldId="319"/>
            <ac:spMk id="3" creationId="{50DD2465-855E-019E-AD61-C6EA47926772}"/>
          </ac:spMkLst>
        </pc:spChg>
        <pc:spChg chg="del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5" creationId="{943AC656-14F0-6525-E475-10CCB942AB4B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6" creationId="{E9A22FA5-0BAD-89AB-E52A-A09D642D4FB1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7" creationId="{ED75C998-0B22-FE60-DA35-4CB1037DE909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8" creationId="{FC76DE3C-3893-EA79-99B9-ACCEA6483536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9" creationId="{1ACE970B-5789-4D46-ED48-D8A4C31952B7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10" creationId="{4147512C-886D-B4CE-90B9-DD7DFF63F2F2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11" creationId="{478B12AB-9219-FDAB-EC6E-5E1163E8DE37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12" creationId="{80A14DD3-8EED-F3CE-E4ED-4C7AC22637E4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13" creationId="{C1332D6C-30B1-C945-EED5-103EBD80CBA2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19" creationId="{8B8AC498-1EE7-A5E2-59BF-572F6EA6AC7D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24" creationId="{211114E5-E962-1826-5675-DEC7B16B1B2C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28" creationId="{6C8C3D45-5B6E-552D-60F7-15205C658C4A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29" creationId="{D3D7713B-9126-E620-F213-793223D1BE26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30" creationId="{E68295AA-52C2-CCCE-471B-8F3E9B993D9F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31" creationId="{DE1D3668-55CB-1F73-FF9E-3B9EE6D292DC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44" creationId="{F17E5B6A-EED8-EBC8-2B25-9F1C3B166262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45" creationId="{5EE269E5-1282-44CC-A9DB-6BF2290E2512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46" creationId="{BBEAEDD1-8447-3BC2-5153-E6CA75EBDA0E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14.502" v="561" actId="478"/>
          <ac:spMkLst>
            <pc:docMk/>
            <pc:sldMk cId="561101141" sldId="319"/>
            <ac:spMk id="47" creationId="{AB470E8A-E385-D321-BA42-1C3A935DE92B}"/>
          </ac:spMkLst>
        </pc:spChg>
        <pc:spChg chg="add del mod">
          <ac:chgData name="Muniz Pereira Urias, E. (Eduardo)" userId="e6844205-d4a9-4234-a708-77782449d5a8" providerId="ADAL" clId="{27C88233-ECA3-9643-9F37-E88E602CAE49}" dt="2024-10-07T20:14:41.694" v="564" actId="478"/>
          <ac:spMkLst>
            <pc:docMk/>
            <pc:sldMk cId="561101141" sldId="319"/>
            <ac:spMk id="49" creationId="{2E9A1FB7-EE37-83CB-2735-ADB09A9276C6}"/>
          </ac:spMkLst>
        </pc:spChg>
        <pc:picChg chg="add mod">
          <ac:chgData name="Muniz Pereira Urias, E. (Eduardo)" userId="e6844205-d4a9-4234-a708-77782449d5a8" providerId="ADAL" clId="{27C88233-ECA3-9643-9F37-E88E602CAE49}" dt="2024-10-07T20:14:38.322" v="563" actId="1076"/>
          <ac:picMkLst>
            <pc:docMk/>
            <pc:sldMk cId="561101141" sldId="319"/>
            <ac:picMk id="50" creationId="{4E512D69-190E-8FCA-0DFB-F7FF225BF93C}"/>
          </ac:picMkLst>
        </pc:pic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14" creationId="{96637FCE-C0BD-123B-0344-F93F801ABA9B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15" creationId="{BD6AD1B2-10FA-A405-86D7-0D673C2279D1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16" creationId="{F603242F-8776-C7A4-EA69-8B07D0EABC64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17" creationId="{2620F5B3-C74D-B567-6E80-C6F428760453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18" creationId="{6229A101-4DF0-15F4-C951-FD90384FB6DB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0" creationId="{85641A2D-3F0D-B9DA-D874-A9DD81498017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1" creationId="{790730A9-7120-3F75-DE99-9269D33CA4D3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2" creationId="{49C75337-77FE-4A4D-7744-A4CFB6DC11F6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3" creationId="{16E3088F-843D-4CB9-EE31-157C22A2EEA5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5" creationId="{4EFDBE87-5306-51B2-38AD-7CDFABFC519B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6" creationId="{57FF9CAD-49EF-37FE-901C-02DE43060967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27" creationId="{5CC5DD11-771F-B1E5-550F-65B35068EDEB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2" creationId="{2771810C-9720-DC75-41D0-A3287A7AC17D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3" creationId="{DA7BBDD8-6891-7F03-3AAE-492DFC07D9C7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4" creationId="{968D9017-40E8-A096-F7A1-C839CD9C0F38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5" creationId="{5AAAFD21-7F32-4FC9-48C5-A22DC40EE38A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6" creationId="{5124842C-C605-7009-CD90-EA65CC17457C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7" creationId="{E0030BB3-6A5B-10B3-0EDC-7F2DCF9EE83A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8" creationId="{400F764F-ADE3-79E3-3236-999025589F41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39" creationId="{051B7E34-A6AC-2246-5572-F12BFB2326FE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40" creationId="{9CC3CB18-4AEE-8D75-02A5-EE1FEEBDC736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41" creationId="{760FD102-08C3-C4CE-B39C-47A0B61F4C3F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42" creationId="{51308ACA-9B5B-517B-4B30-ECDEFC8864A6}"/>
          </ac:cxnSpMkLst>
        </pc:cxnChg>
        <pc:cxnChg chg="add del mod">
          <ac:chgData name="Muniz Pereira Urias, E. (Eduardo)" userId="e6844205-d4a9-4234-a708-77782449d5a8" providerId="ADAL" clId="{27C88233-ECA3-9643-9F37-E88E602CAE49}" dt="2024-10-07T20:14:14.502" v="561" actId="478"/>
          <ac:cxnSpMkLst>
            <pc:docMk/>
            <pc:sldMk cId="561101141" sldId="319"/>
            <ac:cxnSpMk id="43" creationId="{0390735E-C846-1D57-9866-92F66FAFB0DC}"/>
          </ac:cxnSpMkLst>
        </pc:cxnChg>
      </pc:sldChg>
      <pc:sldChg chg="del">
        <pc:chgData name="Muniz Pereira Urias, E. (Eduardo)" userId="e6844205-d4a9-4234-a708-77782449d5a8" providerId="ADAL" clId="{27C88233-ECA3-9643-9F37-E88E602CAE49}" dt="2024-10-07T20:14:05.391" v="560" actId="2696"/>
        <pc:sldMkLst>
          <pc:docMk/>
          <pc:sldMk cId="1911387293" sldId="321"/>
        </pc:sldMkLst>
      </pc:sldChg>
      <pc:sldChg chg="modSp mod modNotesTx">
        <pc:chgData name="Muniz Pereira Urias, E. (Eduardo)" userId="e6844205-d4a9-4234-a708-77782449d5a8" providerId="ADAL" clId="{27C88233-ECA3-9643-9F37-E88E602CAE49}" dt="2024-10-15T20:30:23.003" v="1899" actId="20577"/>
        <pc:sldMkLst>
          <pc:docMk/>
          <pc:sldMk cId="3972205631" sldId="322"/>
        </pc:sldMkLst>
        <pc:spChg chg="mod">
          <ac:chgData name="Muniz Pereira Urias, E. (Eduardo)" userId="e6844205-d4a9-4234-a708-77782449d5a8" providerId="ADAL" clId="{27C88233-ECA3-9643-9F37-E88E602CAE49}" dt="2024-10-15T19:32:42.697" v="619" actId="14100"/>
          <ac:spMkLst>
            <pc:docMk/>
            <pc:sldMk cId="3972205631" sldId="322"/>
            <ac:spMk id="2" creationId="{856A94E8-EB2A-2ACA-447A-DE2ADA797233}"/>
          </ac:spMkLst>
        </pc:spChg>
        <pc:spChg chg="mod">
          <ac:chgData name="Muniz Pereira Urias, E. (Eduardo)" userId="e6844205-d4a9-4234-a708-77782449d5a8" providerId="ADAL" clId="{27C88233-ECA3-9643-9F37-E88E602CAE49}" dt="2024-10-15T20:26:05.699" v="1708" actId="255"/>
          <ac:spMkLst>
            <pc:docMk/>
            <pc:sldMk cId="3972205631" sldId="322"/>
            <ac:spMk id="3" creationId="{03DBECE3-3244-B0D5-4C14-54C993B22218}"/>
          </ac:spMkLst>
        </pc:spChg>
      </pc:sldChg>
      <pc:sldChg chg="modSp add mod">
        <pc:chgData name="Muniz Pereira Urias, E. (Eduardo)" userId="e6844205-d4a9-4234-a708-77782449d5a8" providerId="ADAL" clId="{27C88233-ECA3-9643-9F37-E88E602CAE49}" dt="2024-10-15T20:29:57.395" v="1896" actId="20577"/>
        <pc:sldMkLst>
          <pc:docMk/>
          <pc:sldMk cId="3082086528" sldId="3484"/>
        </pc:sldMkLst>
        <pc:spChg chg="mod">
          <ac:chgData name="Muniz Pereira Urias, E. (Eduardo)" userId="e6844205-d4a9-4234-a708-77782449d5a8" providerId="ADAL" clId="{27C88233-ECA3-9643-9F37-E88E602CAE49}" dt="2024-10-15T20:29:57.395" v="1896" actId="20577"/>
          <ac:spMkLst>
            <pc:docMk/>
            <pc:sldMk cId="3082086528" sldId="3484"/>
            <ac:spMk id="34" creationId="{00000000-0000-0000-0000-000000000000}"/>
          </ac:spMkLst>
        </pc:spChg>
      </pc:sldChg>
      <pc:sldChg chg="modSp add mod">
        <pc:chgData name="Muniz Pereira Urias, E. (Eduardo)" userId="e6844205-d4a9-4234-a708-77782449d5a8" providerId="ADAL" clId="{27C88233-ECA3-9643-9F37-E88E602CAE49}" dt="2024-10-15T19:22:05.240" v="587" actId="6549"/>
        <pc:sldMkLst>
          <pc:docMk/>
          <pc:sldMk cId="2839529769" sldId="3489"/>
        </pc:sldMkLst>
        <pc:spChg chg="mod">
          <ac:chgData name="Muniz Pereira Urias, E. (Eduardo)" userId="e6844205-d4a9-4234-a708-77782449d5a8" providerId="ADAL" clId="{27C88233-ECA3-9643-9F37-E88E602CAE49}" dt="2024-10-15T19:22:05.240" v="587" actId="6549"/>
          <ac:spMkLst>
            <pc:docMk/>
            <pc:sldMk cId="2839529769" sldId="3489"/>
            <ac:spMk id="35" creationId="{00000000-0000-0000-0000-000000000000}"/>
          </ac:spMkLst>
        </pc:spChg>
      </pc:sldChg>
      <pc:sldChg chg="addSp modSp add mod modAnim">
        <pc:chgData name="Muniz Pereira Urias, E. (Eduardo)" userId="e6844205-d4a9-4234-a708-77782449d5a8" providerId="ADAL" clId="{27C88233-ECA3-9643-9F37-E88E602CAE49}" dt="2024-10-15T19:24:39.385" v="599" actId="20577"/>
        <pc:sldMkLst>
          <pc:docMk/>
          <pc:sldMk cId="4032785565" sldId="3499"/>
        </pc:sldMkLst>
        <pc:spChg chg="add mod">
          <ac:chgData name="Muniz Pereira Urias, E. (Eduardo)" userId="e6844205-d4a9-4234-a708-77782449d5a8" providerId="ADAL" clId="{27C88233-ECA3-9643-9F37-E88E602CAE49}" dt="2024-10-15T19:23:05.079" v="596" actId="14100"/>
          <ac:spMkLst>
            <pc:docMk/>
            <pc:sldMk cId="4032785565" sldId="3499"/>
            <ac:spMk id="2" creationId="{D5882E74-DD68-0E93-371E-7F49F7BF18AC}"/>
          </ac:spMkLst>
        </pc:spChg>
        <pc:spChg chg="mod">
          <ac:chgData name="Muniz Pereira Urias, E. (Eduardo)" userId="e6844205-d4a9-4234-a708-77782449d5a8" providerId="ADAL" clId="{27C88233-ECA3-9643-9F37-E88E602CAE49}" dt="2024-10-15T19:24:39.385" v="599" actId="20577"/>
          <ac:spMkLst>
            <pc:docMk/>
            <pc:sldMk cId="4032785565" sldId="3499"/>
            <ac:spMk id="34" creationId="{00000000-0000-0000-0000-000000000000}"/>
          </ac:spMkLst>
        </pc:spChg>
      </pc:sldChg>
      <pc:sldChg chg="modSp add mod">
        <pc:chgData name="Muniz Pereira Urias, E. (Eduardo)" userId="e6844205-d4a9-4234-a708-77782449d5a8" providerId="ADAL" clId="{27C88233-ECA3-9643-9F37-E88E602CAE49}" dt="2024-10-15T19:25:59.965" v="609" actId="14100"/>
        <pc:sldMkLst>
          <pc:docMk/>
          <pc:sldMk cId="1134898088" sldId="3500"/>
        </pc:sldMkLst>
        <pc:spChg chg="mod">
          <ac:chgData name="Muniz Pereira Urias, E. (Eduardo)" userId="e6844205-d4a9-4234-a708-77782449d5a8" providerId="ADAL" clId="{27C88233-ECA3-9643-9F37-E88E602CAE49}" dt="2024-10-15T19:25:59.965" v="609" actId="14100"/>
          <ac:spMkLst>
            <pc:docMk/>
            <pc:sldMk cId="1134898088" sldId="3500"/>
            <ac:spMk id="2" creationId="{A2109B06-948C-FBC8-662D-AB1648093BA4}"/>
          </ac:spMkLst>
        </pc:spChg>
        <pc:spChg chg="mod">
          <ac:chgData name="Muniz Pereira Urias, E. (Eduardo)" userId="e6844205-d4a9-4234-a708-77782449d5a8" providerId="ADAL" clId="{27C88233-ECA3-9643-9F37-E88E602CAE49}" dt="2024-10-15T19:24:57.764" v="602"/>
          <ac:spMkLst>
            <pc:docMk/>
            <pc:sldMk cId="1134898088" sldId="3500"/>
            <ac:spMk id="34" creationId="{84AD62D5-21C3-5594-8D2D-649A8B2867FC}"/>
          </ac:spMkLst>
        </pc:spChg>
        <pc:spChg chg="mod">
          <ac:chgData name="Muniz Pereira Urias, E. (Eduardo)" userId="e6844205-d4a9-4234-a708-77782449d5a8" providerId="ADAL" clId="{27C88233-ECA3-9643-9F37-E88E602CAE49}" dt="2024-10-15T19:25:39.388" v="606" actId="20577"/>
          <ac:spMkLst>
            <pc:docMk/>
            <pc:sldMk cId="1134898088" sldId="3500"/>
            <ac:spMk id="35" creationId="{B8730043-FB4E-D3C9-66AC-EE62FFA5FDE7}"/>
          </ac:spMkLst>
        </pc:spChg>
      </pc:sldChg>
      <pc:sldChg chg="addSp modSp add mod ord">
        <pc:chgData name="Muniz Pereira Urias, E. (Eduardo)" userId="e6844205-d4a9-4234-a708-77782449d5a8" providerId="ADAL" clId="{27C88233-ECA3-9643-9F37-E88E602CAE49}" dt="2024-10-15T20:28:36.682" v="1732" actId="1076"/>
        <pc:sldMkLst>
          <pc:docMk/>
          <pc:sldMk cId="997070890" sldId="3501"/>
        </pc:sldMkLst>
        <pc:spChg chg="mod">
          <ac:chgData name="Muniz Pereira Urias, E. (Eduardo)" userId="e6844205-d4a9-4234-a708-77782449d5a8" providerId="ADAL" clId="{27C88233-ECA3-9643-9F37-E88E602CAE49}" dt="2024-10-15T20:04:05.138" v="1457" actId="14100"/>
          <ac:spMkLst>
            <pc:docMk/>
            <pc:sldMk cId="997070890" sldId="3501"/>
            <ac:spMk id="2" creationId="{EF4659AD-0633-7DA0-69D9-77D5DE9FBFD2}"/>
          </ac:spMkLst>
        </pc:spChg>
        <pc:spChg chg="mod">
          <ac:chgData name="Muniz Pereira Urias, E. (Eduardo)" userId="e6844205-d4a9-4234-a708-77782449d5a8" providerId="ADAL" clId="{27C88233-ECA3-9643-9F37-E88E602CAE49}" dt="2024-10-15T20:28:36.682" v="1732" actId="1076"/>
          <ac:spMkLst>
            <pc:docMk/>
            <pc:sldMk cId="997070890" sldId="3501"/>
            <ac:spMk id="3" creationId="{9C87FA33-1B13-D537-DD81-4BD26D660EAC}"/>
          </ac:spMkLst>
        </pc:spChg>
        <pc:picChg chg="add mod modCrop">
          <ac:chgData name="Muniz Pereira Urias, E. (Eduardo)" userId="e6844205-d4a9-4234-a708-77782449d5a8" providerId="ADAL" clId="{27C88233-ECA3-9643-9F37-E88E602CAE49}" dt="2024-10-15T20:06:48.901" v="1535" actId="14100"/>
          <ac:picMkLst>
            <pc:docMk/>
            <pc:sldMk cId="997070890" sldId="3501"/>
            <ac:picMk id="4" creationId="{08F1BA82-9960-4474-0BE7-5A35B69ACFB4}"/>
          </ac:picMkLst>
        </pc:picChg>
      </pc:sldChg>
      <pc:sldChg chg="modSp add mod modNotesTx">
        <pc:chgData name="Muniz Pereira Urias, E. (Eduardo)" userId="e6844205-d4a9-4234-a708-77782449d5a8" providerId="ADAL" clId="{27C88233-ECA3-9643-9F37-E88E602CAE49}" dt="2024-10-15T20:30:17.513" v="1898" actId="20577"/>
        <pc:sldMkLst>
          <pc:docMk/>
          <pc:sldMk cId="266609921" sldId="3502"/>
        </pc:sldMkLst>
        <pc:spChg chg="mod">
          <ac:chgData name="Muniz Pereira Urias, E. (Eduardo)" userId="e6844205-d4a9-4234-a708-77782449d5a8" providerId="ADAL" clId="{27C88233-ECA3-9643-9F37-E88E602CAE49}" dt="2024-10-15T19:51:54.117" v="1034" actId="20577"/>
          <ac:spMkLst>
            <pc:docMk/>
            <pc:sldMk cId="266609921" sldId="3502"/>
            <ac:spMk id="2" creationId="{2EAFF4DC-3CC4-34B6-2DD4-26D4AB5AF764}"/>
          </ac:spMkLst>
        </pc:spChg>
        <pc:spChg chg="mod">
          <ac:chgData name="Muniz Pereira Urias, E. (Eduardo)" userId="e6844205-d4a9-4234-a708-77782449d5a8" providerId="ADAL" clId="{27C88233-ECA3-9643-9F37-E88E602CAE49}" dt="2024-10-15T20:27:51.902" v="1724" actId="113"/>
          <ac:spMkLst>
            <pc:docMk/>
            <pc:sldMk cId="266609921" sldId="3502"/>
            <ac:spMk id="3" creationId="{8927FADB-CA1E-0608-4147-2FFBF76DBD30}"/>
          </ac:spMkLst>
        </pc:spChg>
      </pc:sldChg>
      <pc:sldChg chg="addSp delSp modSp add mod modNotesTx">
        <pc:chgData name="Muniz Pereira Urias, E. (Eduardo)" userId="e6844205-d4a9-4234-a708-77782449d5a8" providerId="ADAL" clId="{27C88233-ECA3-9643-9F37-E88E602CAE49}" dt="2024-10-15T20:30:27.338" v="1900" actId="20577"/>
        <pc:sldMkLst>
          <pc:docMk/>
          <pc:sldMk cId="158311306" sldId="3503"/>
        </pc:sldMkLst>
        <pc:spChg chg="mod">
          <ac:chgData name="Muniz Pereira Urias, E. (Eduardo)" userId="e6844205-d4a9-4234-a708-77782449d5a8" providerId="ADAL" clId="{27C88233-ECA3-9643-9F37-E88E602CAE49}" dt="2024-10-15T20:18:36.426" v="1565" actId="20577"/>
          <ac:spMkLst>
            <pc:docMk/>
            <pc:sldMk cId="158311306" sldId="3503"/>
            <ac:spMk id="2" creationId="{3C79AFAE-5466-F08D-E7A7-547859C53D22}"/>
          </ac:spMkLst>
        </pc:spChg>
        <pc:spChg chg="mod">
          <ac:chgData name="Muniz Pereira Urias, E. (Eduardo)" userId="e6844205-d4a9-4234-a708-77782449d5a8" providerId="ADAL" clId="{27C88233-ECA3-9643-9F37-E88E602CAE49}" dt="2024-10-15T20:25:23.432" v="1703" actId="108"/>
          <ac:spMkLst>
            <pc:docMk/>
            <pc:sldMk cId="158311306" sldId="3503"/>
            <ac:spMk id="3" creationId="{EFFE344E-29F1-5718-5B39-94AE0E2D5B1E}"/>
          </ac:spMkLst>
        </pc:spChg>
        <pc:picChg chg="add mod">
          <ac:chgData name="Muniz Pereira Urias, E. (Eduardo)" userId="e6844205-d4a9-4234-a708-77782449d5a8" providerId="ADAL" clId="{27C88233-ECA3-9643-9F37-E88E602CAE49}" dt="2024-10-15T20:24:33.677" v="1688" actId="1076"/>
          <ac:picMkLst>
            <pc:docMk/>
            <pc:sldMk cId="158311306" sldId="3503"/>
            <ac:picMk id="4" creationId="{463B25E9-43EC-97AA-B0E0-9CC7D71090BA}"/>
          </ac:picMkLst>
        </pc:picChg>
        <pc:picChg chg="add del mod">
          <ac:chgData name="Muniz Pereira Urias, E. (Eduardo)" userId="e6844205-d4a9-4234-a708-77782449d5a8" providerId="ADAL" clId="{27C88233-ECA3-9643-9F37-E88E602CAE49}" dt="2024-10-15T20:24:54.443" v="1696" actId="21"/>
          <ac:picMkLst>
            <pc:docMk/>
            <pc:sldMk cId="158311306" sldId="3503"/>
            <ac:picMk id="6" creationId="{869D7518-99F4-695F-60CC-5337F618447C}"/>
          </ac:picMkLst>
        </pc:picChg>
        <pc:picChg chg="add mod">
          <ac:chgData name="Muniz Pereira Urias, E. (Eduardo)" userId="e6844205-d4a9-4234-a708-77782449d5a8" providerId="ADAL" clId="{27C88233-ECA3-9643-9F37-E88E602CAE49}" dt="2024-10-15T20:25:02.463" v="1699" actId="1076"/>
          <ac:picMkLst>
            <pc:docMk/>
            <pc:sldMk cId="158311306" sldId="3503"/>
            <ac:picMk id="7" creationId="{2FBB3C89-6031-94F3-1520-F587F5567A4B}"/>
          </ac:picMkLst>
        </pc:picChg>
      </pc:sldChg>
      <pc:sldChg chg="modSp add mod modNotesTx">
        <pc:chgData name="Muniz Pereira Urias, E. (Eduardo)" userId="e6844205-d4a9-4234-a708-77782449d5a8" providerId="ADAL" clId="{27C88233-ECA3-9643-9F37-E88E602CAE49}" dt="2024-10-15T20:30:13.841" v="1897" actId="20577"/>
        <pc:sldMkLst>
          <pc:docMk/>
          <pc:sldMk cId="2795388499" sldId="3504"/>
        </pc:sldMkLst>
        <pc:spChg chg="mod">
          <ac:chgData name="Muniz Pereira Urias, E. (Eduardo)" userId="e6844205-d4a9-4234-a708-77782449d5a8" providerId="ADAL" clId="{27C88233-ECA3-9643-9F37-E88E602CAE49}" dt="2024-10-15T20:27:59.869" v="1726" actId="113"/>
          <ac:spMkLst>
            <pc:docMk/>
            <pc:sldMk cId="2795388499" sldId="3504"/>
            <ac:spMk id="3" creationId="{B15FBF3D-E3F8-D393-9A54-CADF80CA0B7B}"/>
          </ac:spMkLst>
        </pc:spChg>
      </pc:sldChg>
      <pc:sldMasterChg chg="delSldLayout">
        <pc:chgData name="Muniz Pereira Urias, E. (Eduardo)" userId="e6844205-d4a9-4234-a708-77782449d5a8" providerId="ADAL" clId="{27C88233-ECA3-9643-9F37-E88E602CAE49}" dt="2024-10-07T20:14:05.391" v="560" actId="2696"/>
        <pc:sldMasterMkLst>
          <pc:docMk/>
          <pc:sldMasterMk cId="0" sldId="2147483658"/>
        </pc:sldMasterMkLst>
        <pc:sldLayoutChg chg="del">
          <pc:chgData name="Muniz Pereira Urias, E. (Eduardo)" userId="e6844205-d4a9-4234-a708-77782449d5a8" providerId="ADAL" clId="{27C88233-ECA3-9643-9F37-E88E602CAE49}" dt="2024-10-07T20:14:05.391" v="560" actId="2696"/>
          <pc:sldLayoutMkLst>
            <pc:docMk/>
            <pc:sldMasterMk cId="0" sldId="2147483658"/>
            <pc:sldLayoutMk cId="0" sldId="2147483653"/>
          </pc:sldLayoutMkLst>
        </pc:sldLayoutChg>
      </pc:sldMasterChg>
    </pc:docChg>
  </pc:docChgLst>
  <pc:docChgLst>
    <pc:chgData name="Broerse, J.E.W. (JEW)" userId="S::j.e.w.broerse@vu.nl::80e56bed-b66d-4630-90e0-63e159ad87d3" providerId="AD" clId="Web-{5B606174-C66F-80BA-9282-79C10251F56B}"/>
    <pc:docChg chg="modSld">
      <pc:chgData name="Broerse, J.E.W. (JEW)" userId="S::j.e.w.broerse@vu.nl::80e56bed-b66d-4630-90e0-63e159ad87d3" providerId="AD" clId="Web-{5B606174-C66F-80BA-9282-79C10251F56B}" dt="2023-12-01T09:14:05.441" v="1" actId="1076"/>
      <pc:docMkLst>
        <pc:docMk/>
      </pc:docMkLst>
      <pc:sldChg chg="modSp">
        <pc:chgData name="Broerse, J.E.W. (JEW)" userId="S::j.e.w.broerse@vu.nl::80e56bed-b66d-4630-90e0-63e159ad87d3" providerId="AD" clId="Web-{5B606174-C66F-80BA-9282-79C10251F56B}" dt="2023-12-01T09:13:36.862" v="0" actId="1076"/>
        <pc:sldMkLst>
          <pc:docMk/>
          <pc:sldMk cId="3739503176" sldId="294"/>
        </pc:sldMkLst>
        <pc:spChg chg="mod">
          <ac:chgData name="Broerse, J.E.W. (JEW)" userId="S::j.e.w.broerse@vu.nl::80e56bed-b66d-4630-90e0-63e159ad87d3" providerId="AD" clId="Web-{5B606174-C66F-80BA-9282-79C10251F56B}" dt="2023-12-01T09:13:36.862" v="0" actId="1076"/>
          <ac:spMkLst>
            <pc:docMk/>
            <pc:sldMk cId="3739503176" sldId="294"/>
            <ac:spMk id="29" creationId="{C405A4AF-B209-EE9A-4830-AB5C18B8E3F6}"/>
          </ac:spMkLst>
        </pc:spChg>
      </pc:sldChg>
      <pc:sldChg chg="modSp">
        <pc:chgData name="Broerse, J.E.W. (JEW)" userId="S::j.e.w.broerse@vu.nl::80e56bed-b66d-4630-90e0-63e159ad87d3" providerId="AD" clId="Web-{5B606174-C66F-80BA-9282-79C10251F56B}" dt="2023-12-01T09:14:05.441" v="1" actId="1076"/>
        <pc:sldMkLst>
          <pc:docMk/>
          <pc:sldMk cId="784265624" sldId="309"/>
        </pc:sldMkLst>
        <pc:spChg chg="mod">
          <ac:chgData name="Broerse, J.E.W. (JEW)" userId="S::j.e.w.broerse@vu.nl::80e56bed-b66d-4630-90e0-63e159ad87d3" providerId="AD" clId="Web-{5B606174-C66F-80BA-9282-79C10251F56B}" dt="2023-12-01T09:14:05.441" v="1" actId="1076"/>
          <ac:spMkLst>
            <pc:docMk/>
            <pc:sldMk cId="784265624" sldId="309"/>
            <ac:spMk id="29" creationId="{C405A4AF-B209-EE9A-4830-AB5C18B8E3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4936A-5B2E-6513-142B-44ECA0607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68CD9D-0227-45AF-3022-2ACA885768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667FBB-A22E-1BB5-F23D-B2A21ED061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74846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7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Christian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77667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5247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>
          <a:extLst>
            <a:ext uri="{FF2B5EF4-FFF2-40B4-BE49-F238E27FC236}">
              <a16:creationId xmlns:a16="http://schemas.microsoft.com/office/drawing/2014/main" id="{13F04BEE-F6FB-AC4A-DB4E-4E7B09E9B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9:notes">
            <a:extLst>
              <a:ext uri="{FF2B5EF4-FFF2-40B4-BE49-F238E27FC236}">
                <a16:creationId xmlns:a16="http://schemas.microsoft.com/office/drawing/2014/main" id="{2D10D990-65FB-29A0-7FE6-1B87820D495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9:notes">
            <a:extLst>
              <a:ext uri="{FF2B5EF4-FFF2-40B4-BE49-F238E27FC236}">
                <a16:creationId xmlns:a16="http://schemas.microsoft.com/office/drawing/2014/main" id="{127D9FB5-605B-08A7-5CA4-093D7C9B8A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8107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790030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74E44-BD35-2903-7EA7-8C906F96E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D18F96-C72B-A09B-A90B-BBC04BFE7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F7F871-B84F-815D-A1A1-FFEF0EE2A4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51356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9FDE0-D8CF-F7B3-D353-25C9A4A2A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4A3A43-129C-1A6A-5E34-BF9BB72256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8D5B76-2D0A-1EB6-3C8A-DB19BCD9D9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210649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6891B-EA54-B523-5E12-9DE78D61A7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F2F62C-063A-F933-0FA5-F979A67083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6FE815-38AC-60B4-7106-6E6551191A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Collaborative Curriculum Design: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Workshops where educators, professionals, and students co-create food systems science curricula, focusing on essential competencies.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Pilot Programmes: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Selected universities will implement new curricula, providing feedback for refinement. Partnerships with stakeholders will enrich learning with practical applications. 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Supportive Ecosystem: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Development of ready-to-use curricula and a network of committed universities, supported by key academic networks. 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73141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311084" y="1499697"/>
            <a:ext cx="8521832" cy="1600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018A9693-99EE-7443-B14F-DB6BA5F0A8CB}"/>
              </a:ext>
            </a:extLst>
          </p:cNvPr>
          <p:cNvGrpSpPr/>
          <p:nvPr userDrawn="1"/>
        </p:nvGrpSpPr>
        <p:grpSpPr>
          <a:xfrm>
            <a:off x="311084" y="4373013"/>
            <a:ext cx="2259639" cy="430887"/>
            <a:chOff x="2070257" y="6282353"/>
            <a:chExt cx="2259639" cy="430887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CA63C5A8-D6E0-F042-803E-9240D7773F44}"/>
                </a:ext>
              </a:extLst>
            </p:cNvPr>
            <p:cNvSpPr txBox="1"/>
            <p:nvPr userDrawn="1"/>
          </p:nvSpPr>
          <p:spPr>
            <a:xfrm>
              <a:off x="2763442" y="6282353"/>
              <a:ext cx="156645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100" b="1" kern="1200" err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Funded</a:t>
              </a:r>
              <a:r>
                <a:rPr lang="it-IT" sz="1100" b="1" kern="120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by</a:t>
              </a:r>
            </a:p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100" b="1" kern="120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</a:t>
              </a:r>
              <a:r>
                <a:rPr lang="it-IT" sz="1100" b="1" kern="1200" err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European</a:t>
              </a:r>
              <a:r>
                <a:rPr lang="it-IT" sz="1100" b="1" kern="120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Union</a:t>
              </a:r>
              <a:endParaRPr lang="en-GB"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Immagine 8" descr="EU_flag.jpg">
              <a:extLst>
                <a:ext uri="{FF2B5EF4-FFF2-40B4-BE49-F238E27FC236}">
                  <a16:creationId xmlns:a16="http://schemas.microsoft.com/office/drawing/2014/main" id="{0D378B03-4E24-864C-914C-40D8A2C83B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0257" y="6294110"/>
              <a:ext cx="634980" cy="41912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7BE81E3-0861-0A46-8C92-A49C081BAD85}"/>
              </a:ext>
            </a:extLst>
          </p:cNvPr>
          <p:cNvSpPr txBox="1"/>
          <p:nvPr userDrawn="1"/>
        </p:nvSpPr>
        <p:spPr>
          <a:xfrm>
            <a:off x="311084" y="164851"/>
            <a:ext cx="61057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120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Cleverfood</a:t>
            </a:r>
            <a:endParaRPr lang="it-IT" sz="3200" b="1" kern="120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kern="120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Towards</a:t>
            </a:r>
            <a:r>
              <a:rPr lang="it-IT" sz="12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fair, </a:t>
            </a:r>
            <a:r>
              <a:rPr lang="it-IT" sz="1200" b="1" kern="120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healthy</a:t>
            </a:r>
            <a:r>
              <a:rPr lang="it-IT" sz="12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it-IT" sz="1200" b="1" kern="120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sustainable</a:t>
            </a:r>
            <a:r>
              <a:rPr lang="it-IT" sz="12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it-IT" sz="1200" b="1" kern="120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circular</a:t>
            </a:r>
            <a:r>
              <a:rPr lang="it-IT" sz="12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more </a:t>
            </a:r>
            <a:r>
              <a:rPr lang="it-IT" sz="1200" b="1" kern="120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plant-based</a:t>
            </a:r>
            <a:r>
              <a:rPr lang="it-IT" sz="12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food system</a:t>
            </a:r>
          </a:p>
        </p:txBody>
      </p:sp>
      <p:sp>
        <p:nvSpPr>
          <p:cNvPr id="17" name="Google Shape;21;p3">
            <a:extLst>
              <a:ext uri="{FF2B5EF4-FFF2-40B4-BE49-F238E27FC236}">
                <a16:creationId xmlns:a16="http://schemas.microsoft.com/office/drawing/2014/main" id="{F600CA37-A1DF-744E-B4C7-AAA1AFE8B11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11084" y="3257884"/>
            <a:ext cx="8521832" cy="398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rtl="0">
              <a:spcBef>
                <a:spcPts val="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600"/>
              </a:spcBef>
              <a:spcAft>
                <a:spcPts val="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CBFD4BC-E9FC-577F-CCFA-F489E52C21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50692" y="315877"/>
            <a:ext cx="1182224" cy="46739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327259" y="284073"/>
            <a:ext cx="8489482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327259" y="1430151"/>
            <a:ext cx="4001141" cy="298784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815605" y="1430151"/>
            <a:ext cx="4001136" cy="298784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240D1D8-BB23-1863-72CE-8AD8BE6954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7259" y="4759817"/>
            <a:ext cx="1241659" cy="99610"/>
          </a:xfrm>
          <a:prstGeom prst="rect">
            <a:avLst/>
          </a:prstGeom>
        </p:spPr>
      </p:pic>
      <p:sp>
        <p:nvSpPr>
          <p:cNvPr id="4" name="Google Shape;29;p4">
            <a:extLst>
              <a:ext uri="{FF2B5EF4-FFF2-40B4-BE49-F238E27FC236}">
                <a16:creationId xmlns:a16="http://schemas.microsoft.com/office/drawing/2014/main" id="{34FB7A63-345E-E462-9939-D08A0419782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268041" y="45630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3" name="Picture 2" descr="A colorful text on a black background&#10;&#10;Description automatically generated">
            <a:extLst>
              <a:ext uri="{FF2B5EF4-FFF2-40B4-BE49-F238E27FC236}">
                <a16:creationId xmlns:a16="http://schemas.microsoft.com/office/drawing/2014/main" id="{AC676301-E0F0-D930-4B3F-DD7CED4891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854" y="4592648"/>
            <a:ext cx="1241659" cy="41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GRAPH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1E89522-6AE1-BCE9-5084-9FB38E2B7D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7259" y="4759817"/>
            <a:ext cx="1241659" cy="99610"/>
          </a:xfrm>
          <a:prstGeom prst="rect">
            <a:avLst/>
          </a:prstGeom>
        </p:spPr>
      </p:pic>
      <p:sp>
        <p:nvSpPr>
          <p:cNvPr id="3" name="Google Shape;29;p4">
            <a:extLst>
              <a:ext uri="{FF2B5EF4-FFF2-40B4-BE49-F238E27FC236}">
                <a16:creationId xmlns:a16="http://schemas.microsoft.com/office/drawing/2014/main" id="{10AD0798-31FF-6DD9-9522-3AFD91A15EB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268041" y="45630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5" name="Segnaposto grafico 4">
            <a:extLst>
              <a:ext uri="{FF2B5EF4-FFF2-40B4-BE49-F238E27FC236}">
                <a16:creationId xmlns:a16="http://schemas.microsoft.com/office/drawing/2014/main" id="{68982B87-626C-83B6-92F0-E619078F9D6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7258" y="523827"/>
            <a:ext cx="8489483" cy="3795846"/>
          </a:xfrm>
        </p:spPr>
        <p:txBody>
          <a:bodyPr/>
          <a:lstStyle/>
          <a:p>
            <a:endParaRPr lang="it-IT"/>
          </a:p>
        </p:txBody>
      </p:sp>
      <p:pic>
        <p:nvPicPr>
          <p:cNvPr id="4" name="Picture 3" descr="A colorful text on a black background&#10;&#10;Description automatically generated">
            <a:extLst>
              <a:ext uri="{FF2B5EF4-FFF2-40B4-BE49-F238E27FC236}">
                <a16:creationId xmlns:a16="http://schemas.microsoft.com/office/drawing/2014/main" id="{F3CE8251-7433-2D83-9873-E0E4778A38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854" y="4592648"/>
            <a:ext cx="1241659" cy="41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225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327259" y="4319673"/>
            <a:ext cx="8489482" cy="30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1E89522-6AE1-BCE9-5084-9FB38E2B7D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7259" y="4759817"/>
            <a:ext cx="1241659" cy="99610"/>
          </a:xfrm>
          <a:prstGeom prst="rect">
            <a:avLst/>
          </a:prstGeom>
        </p:spPr>
      </p:pic>
      <p:sp>
        <p:nvSpPr>
          <p:cNvPr id="3" name="Google Shape;29;p4">
            <a:extLst>
              <a:ext uri="{FF2B5EF4-FFF2-40B4-BE49-F238E27FC236}">
                <a16:creationId xmlns:a16="http://schemas.microsoft.com/office/drawing/2014/main" id="{10AD0798-31FF-6DD9-9522-3AFD91A15EB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268041" y="45630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4" name="Picture 3" descr="A colorful text on a black background&#10;&#10;Description automatically generated">
            <a:extLst>
              <a:ext uri="{FF2B5EF4-FFF2-40B4-BE49-F238E27FC236}">
                <a16:creationId xmlns:a16="http://schemas.microsoft.com/office/drawing/2014/main" id="{50B17541-1AC1-9D82-B914-0DF4FAB215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854" y="4592648"/>
            <a:ext cx="1241659" cy="41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64DE-6470-FA42-97E3-4D5A200D0211}" type="datetime1">
              <a:rPr lang="it-IT" smtClean="0"/>
              <a:t>15/10/24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3DB2-952E-E148-B4BC-8F2DA1B4923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0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27259" y="1593500"/>
            <a:ext cx="6750082" cy="2736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2pPr>
            <a:lvl3pPr marL="1371600" lvl="2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3pPr>
            <a:lvl4pPr marL="1828800" lvl="3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marL="2286000" lvl="4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marL="2743200" lvl="5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marL="3200400" lvl="6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marL="3657600" lvl="7" indent="-4318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marL="4114800" lvl="8" indent="-431800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268041" y="45630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1447" y="77090"/>
            <a:ext cx="1450074" cy="95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4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74334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ontserrat"/>
              <a:buNone/>
              <a:defRPr sz="30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55300" y="1430147"/>
            <a:ext cx="7433400" cy="30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ontserrat Light"/>
              <a:buChar char="●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81000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ontserrat Light"/>
              <a:buChar char="○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Light"/>
              <a:buChar char="■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Light"/>
              <a:buChar char="●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Light"/>
              <a:buChar char="○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Light"/>
              <a:buChar char="■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Light"/>
              <a:buChar char="●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Light"/>
              <a:buChar char="○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810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Montserrat Light"/>
              <a:buChar char="■"/>
              <a:defRPr sz="24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r>
              <a:rPr lang="it-IT" err="1"/>
              <a:t>sdssd</a:t>
            </a: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300" b="1">
                <a:solidFill>
                  <a:schemeClr val="dk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Montserrat"/>
              </a:defRPr>
            </a:lvl1pPr>
            <a:lvl2pPr lvl="1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 rtl="0">
              <a:buNone/>
              <a:defRPr sz="13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  <p:sldLayoutId id="2147483655" r:id="rId4"/>
    <p:sldLayoutId id="2147483660" r:id="rId5"/>
    <p:sldLayoutId id="2147483661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fit4food2030.eu/sustainable-food-systems-network/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duardo.munizpereiraurias@vu.nl" TargetMode="External"/><Relationship Id="rId5" Type="http://schemas.openxmlformats.org/officeDocument/2006/relationships/hyperlink" Target="https://sustainable-food-systems-network.mobilize.io/main/groups/113793/lounge" TargetMode="External"/><Relationship Id="rId4" Type="http://schemas.openxmlformats.org/officeDocument/2006/relationships/hyperlink" Target="https://sustainable-food-systems-network.mobilize.io/registrations/groups/11379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nsplash.com/photos/eo5Hrzyb4D0?utm_source=unsplash&amp;utm_medium=referral&amp;utm_content=creditCopyText" TargetMode="External"/><Relationship Id="rId3" Type="http://schemas.openxmlformats.org/officeDocument/2006/relationships/image" Target="../media/image6.jpeg"/><Relationship Id="rId7" Type="http://schemas.openxmlformats.org/officeDocument/2006/relationships/hyperlink" Target="https://unsplash.com/@melpoole?utm_source=unsplash&amp;utm_medium=referral&amp;utm_content=creditCopyTex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unsplash.com/photos/r5nox7tjVpM?utm_source=unsplash&amp;utm_medium=referral&amp;utm_content=creditCopyText" TargetMode="External"/><Relationship Id="rId5" Type="http://schemas.openxmlformats.org/officeDocument/2006/relationships/hyperlink" Target="https://unsplash.com/@miguelbso?utm_source=unsplash&amp;utm_medium=referral&amp;utm_content=creditCopyText" TargetMode="Externa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err="1">
                <a:latin typeface="Arial"/>
                <a:cs typeface="Arial"/>
              </a:rPr>
              <a:t>Supporting</a:t>
            </a:r>
            <a:r>
              <a:rPr lang="it-IT" sz="3600" dirty="0">
                <a:latin typeface="Arial"/>
                <a:cs typeface="Arial"/>
              </a:rPr>
              <a:t> </a:t>
            </a:r>
            <a:r>
              <a:rPr lang="it-IT" sz="3600" dirty="0" err="1">
                <a:latin typeface="Arial"/>
                <a:cs typeface="Arial"/>
              </a:rPr>
              <a:t>HEIs</a:t>
            </a:r>
            <a:r>
              <a:rPr lang="it-IT" sz="3600" dirty="0">
                <a:latin typeface="Arial"/>
                <a:cs typeface="Arial"/>
              </a:rPr>
              <a:t> in/for food system </a:t>
            </a:r>
            <a:r>
              <a:rPr lang="it-IT" sz="3600" dirty="0" err="1">
                <a:latin typeface="Arial"/>
                <a:cs typeface="Arial"/>
              </a:rPr>
              <a:t>transformation</a:t>
            </a:r>
            <a:endParaRPr lang="it-IT" sz="3600" dirty="0">
              <a:latin typeface="Arial"/>
              <a:cs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2301D5-1DB8-EB46-A6AA-D96C6DE7F85C}"/>
              </a:ext>
            </a:extLst>
          </p:cNvPr>
          <p:cNvSpPr txBox="1"/>
          <p:nvPr/>
        </p:nvSpPr>
        <p:spPr>
          <a:xfrm>
            <a:off x="4572000" y="4373012"/>
            <a:ext cx="38862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defRPr/>
            </a:pPr>
            <a:r>
              <a:rPr lang="it-IT" sz="11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Webinar XXXX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80BEAF-0AD2-B778-50F0-BAD40B319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7938" indent="0"/>
            <a:r>
              <a:rPr lang="it-IT" sz="1800" i="1" dirty="0"/>
              <a:t>Eduardo Urias, VU Amsterdam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DE6CD-DDDA-D768-7C2D-E2E88030D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9AFAE-5466-F08D-E7A7-547859C53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59" y="284073"/>
            <a:ext cx="8489482" cy="697234"/>
          </a:xfrm>
        </p:spPr>
        <p:txBody>
          <a:bodyPr/>
          <a:lstStyle/>
          <a:p>
            <a:r>
              <a:rPr lang="en-GB" dirty="0"/>
              <a:t>Want to be involved?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E344E-29F1-5718-5B39-94AE0E2D5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259" y="1430151"/>
            <a:ext cx="8489482" cy="2987846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Join the vertical theme on Education &amp; Citizen Science on the </a:t>
            </a:r>
            <a:r>
              <a:rPr lang="en-GB" sz="1800" b="0" i="0" u="sng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hlinkClick r:id="rId3" tooltip="https://fit4food2030.eu/sustainable-food-systems-network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SustainableFood System Network</a:t>
            </a:r>
            <a:r>
              <a:rPr lang="en-GB" sz="1800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(SFSN) platform! </a:t>
            </a:r>
          </a:p>
          <a:p>
            <a:pPr algn="l">
              <a:spcAft>
                <a:spcPts val="0"/>
              </a:spcAft>
            </a:pPr>
            <a:endParaRPr lang="en-GB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to the </a:t>
            </a:r>
            <a:r>
              <a:rPr lang="en-GB" sz="1800" b="0" i="0" u="sng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hlinkClick r:id="rId4" tooltip="https://sustainable-food-systems-network.mobilize.io/registrations/groups/11379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registration form</a:t>
            </a:r>
            <a:r>
              <a:rPr lang="en-GB" sz="1800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endParaRPr lang="en-GB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ink </a:t>
            </a:r>
            <a:r>
              <a:rPr lang="en-GB" sz="1800" b="0" i="0" u="sng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hlinkClick r:id="rId5" tooltip="https://sustainable-food-systems-network.mobilize.io/main/groups/113793/loun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directly to the subgroup</a:t>
            </a:r>
            <a:r>
              <a:rPr lang="en-GB" sz="1800" b="0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. </a:t>
            </a:r>
          </a:p>
          <a:p>
            <a:pPr marL="457200" lvl="1">
              <a:buFont typeface="Montserrat Light"/>
              <a:buChar char="●"/>
            </a:pPr>
            <a:endParaRPr lang="en-GB" sz="1400" b="0" i="0" dirty="0">
              <a:solidFill>
                <a:srgbClr val="282828"/>
              </a:solidFill>
              <a:effectLst/>
              <a:latin typeface="Arial" panose="020B0604020202020204" pitchFamily="34" charset="0"/>
            </a:endParaRPr>
          </a:p>
          <a:p>
            <a:pPr marL="457200" lvl="1">
              <a:buFont typeface="Montserrat Light"/>
              <a:buChar char="●"/>
            </a:pPr>
            <a:r>
              <a:rPr lang="en-GB" sz="1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Or drop me an email: </a:t>
            </a:r>
            <a:r>
              <a:rPr lang="en-GB" sz="1800" u="sng" dirty="0">
                <a:solidFill>
                  <a:srgbClr val="00B0F0"/>
                </a:solidFill>
                <a:latin typeface="Calibri" panose="020F050202020403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eduardo.munizpereiraurias@vu.nl</a:t>
            </a:r>
            <a:r>
              <a:rPr lang="en-GB" sz="1800" u="sng" dirty="0">
                <a:solidFill>
                  <a:srgbClr val="00B0F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9AE35-7815-A94A-E44C-34CE9B83F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3B25E9-43EC-97AA-B0E0-9CC7D71090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7750" y="1834039"/>
            <a:ext cx="1296329" cy="12796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BB3C89-6031-94F3-1520-F587F5567A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8872" y="2924074"/>
            <a:ext cx="1321694" cy="127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DA1209A-1C00-81EB-D097-B3D4006BDDC3}"/>
              </a:ext>
            </a:extLst>
          </p:cNvPr>
          <p:cNvSpPr txBox="1">
            <a:spLocks/>
          </p:cNvSpPr>
          <p:nvPr/>
        </p:nvSpPr>
        <p:spPr>
          <a:xfrm>
            <a:off x="537226" y="1555190"/>
            <a:ext cx="8521832" cy="16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Montserrat"/>
              <a:buNone/>
              <a:defRPr sz="6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-GB" sz="4800" dirty="0"/>
              <a:t>Thank you for the attention!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01CD9E8-D46D-BE49-FF08-86B8A736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226" y="3155690"/>
            <a:ext cx="8521832" cy="793006"/>
          </a:xfrm>
        </p:spPr>
        <p:txBody>
          <a:bodyPr/>
          <a:lstStyle/>
          <a:p>
            <a:r>
              <a:rPr lang="en-GB" dirty="0"/>
              <a:t>Eduardo Urias – Athena Institute VU Amsterdam</a:t>
            </a:r>
          </a:p>
          <a:p>
            <a:r>
              <a:rPr lang="en-GB" sz="2000" dirty="0" err="1"/>
              <a:t>eduardo.munizpereiraurias@vu.nl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5642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/>
          <p:cNvSpPr>
            <a:spLocks noGrp="1"/>
          </p:cNvSpPr>
          <p:nvPr>
            <p:ph type="body" idx="1"/>
          </p:nvPr>
        </p:nvSpPr>
        <p:spPr>
          <a:xfrm>
            <a:off x="306000" y="1259999"/>
            <a:ext cx="8010310" cy="2721455"/>
          </a:xfrm>
        </p:spPr>
        <p:txBody>
          <a:bodyPr/>
          <a:lstStyle/>
          <a:p>
            <a:pPr marL="25400" indent="0">
              <a:buNone/>
            </a:pPr>
            <a:r>
              <a:rPr lang="en-US" sz="2200">
                <a:latin typeface="Arial"/>
                <a:cs typeface="Calibri"/>
              </a:rPr>
              <a:t>Lots of projects and initiatives are working on developing innovative solutions for a more sustainable food system,</a:t>
            </a:r>
          </a:p>
        </p:txBody>
      </p:sp>
      <p:sp>
        <p:nvSpPr>
          <p:cNvPr id="19" name="Text Placeholder 1"/>
          <p:cNvSpPr txBox="1">
            <a:spLocks/>
          </p:cNvSpPr>
          <p:nvPr/>
        </p:nvSpPr>
        <p:spPr>
          <a:xfrm>
            <a:off x="331400" y="1259999"/>
            <a:ext cx="8010310" cy="2721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Montserrat Light"/>
                <a:cs typeface="Calibri" panose="020F0502020204030204" pitchFamily="34" charset="0"/>
                <a:sym typeface="Montserrat Light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  <a:p>
            <a:pPr marL="25400" indent="0">
              <a:buFont typeface="Montserrat Light"/>
              <a:buNone/>
            </a:pPr>
            <a:r>
              <a:rPr lang="en-US" sz="2200">
                <a:latin typeface="Arial"/>
                <a:cs typeface="Calibri"/>
              </a:rPr>
              <a:t>                                                                                          but…</a:t>
            </a:r>
          </a:p>
          <a:p>
            <a:pPr marL="25400" indent="0">
              <a:buFont typeface="Montserrat Light"/>
              <a:buNone/>
            </a:pPr>
            <a:r>
              <a:rPr lang="en-US" sz="2200">
                <a:latin typeface="Arial"/>
                <a:cs typeface="Calibri"/>
              </a:rPr>
              <a:t> </a:t>
            </a:r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306000" y="1259999"/>
            <a:ext cx="8010310" cy="2721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Montserrat Light"/>
                <a:cs typeface="Calibri" panose="020F0502020204030204" pitchFamily="34" charset="0"/>
                <a:sym typeface="Montserrat Light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  <a:p>
            <a:pPr marL="25400" indent="0">
              <a:buFont typeface="Montserrat Light"/>
              <a:buNone/>
            </a:pPr>
            <a:r>
              <a:rPr lang="en-US" sz="2200">
                <a:latin typeface="Arial"/>
                <a:cs typeface="Calibri"/>
              </a:rPr>
              <a:t>projects often operate in silos</a:t>
            </a:r>
          </a:p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</p:txBody>
      </p:sp>
      <p:sp>
        <p:nvSpPr>
          <p:cNvPr id="14" name="Text Placeholder 1"/>
          <p:cNvSpPr txBox="1">
            <a:spLocks/>
          </p:cNvSpPr>
          <p:nvPr/>
        </p:nvSpPr>
        <p:spPr>
          <a:xfrm>
            <a:off x="306000" y="1259999"/>
            <a:ext cx="8403856" cy="2721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Montserrat Light"/>
                <a:cs typeface="Calibri" panose="020F0502020204030204" pitchFamily="34" charset="0"/>
                <a:sym typeface="Montserrat Light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●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Montserrat Light"/>
              <a:buChar char="○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Font typeface="Montserrat Light"/>
              <a:buChar char="■"/>
              <a:defRPr sz="3200" b="0" i="0" u="none" strike="noStrike" cap="none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  <a:p>
            <a:pPr marL="25400" indent="0">
              <a:buFont typeface="Montserrat Light"/>
              <a:buNone/>
            </a:pPr>
            <a:r>
              <a:rPr lang="en-US" sz="2200">
                <a:latin typeface="Arial"/>
                <a:cs typeface="Calibri"/>
              </a:rPr>
              <a:t>                                                and initiatives are not connected</a:t>
            </a:r>
          </a:p>
          <a:p>
            <a:pPr marL="25400" indent="0">
              <a:buFont typeface="Montserrat Light"/>
              <a:buNone/>
            </a:pPr>
            <a:endParaRPr lang="en-US" sz="2200">
              <a:latin typeface="Arial"/>
              <a:cs typeface="Calibri"/>
            </a:endParaRPr>
          </a:p>
        </p:txBody>
      </p:sp>
      <p:sp>
        <p:nvSpPr>
          <p:cNvPr id="34" name="Google Shape;109;p15"/>
          <p:cNvSpPr txBox="1">
            <a:spLocks/>
          </p:cNvSpPr>
          <p:nvPr/>
        </p:nvSpPr>
        <p:spPr>
          <a:xfrm>
            <a:off x="220374" y="375228"/>
            <a:ext cx="8489482" cy="576474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1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CLEVERFOOD: the challenge</a:t>
            </a:r>
            <a:endParaRPr lang="en-US" sz="3200" b="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00" y="2428901"/>
            <a:ext cx="3656400" cy="24376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2847" y="2428901"/>
            <a:ext cx="3656400" cy="2437599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20374" y="4866501"/>
            <a:ext cx="36247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Poppins" panose="00000500000000000000"/>
              </a:rPr>
              <a:t>Photo by </a:t>
            </a:r>
            <a:r>
              <a:rPr lang="en-US" sz="1200">
                <a:solidFill>
                  <a:schemeClr val="bg1"/>
                </a:solidFill>
                <a:latin typeface="Poppins" panose="00000500000000000000"/>
                <a:hlinkClick r:id="rId5"/>
              </a:rPr>
              <a:t>Miguel Bernardo</a:t>
            </a:r>
            <a:r>
              <a:rPr lang="en-US" sz="1200">
                <a:solidFill>
                  <a:schemeClr val="bg1"/>
                </a:solidFill>
                <a:latin typeface="Poppins" panose="00000500000000000000"/>
              </a:rPr>
              <a:t> on </a:t>
            </a:r>
            <a:r>
              <a:rPr lang="en-US" sz="1200" err="1">
                <a:solidFill>
                  <a:schemeClr val="bg1"/>
                </a:solidFill>
                <a:latin typeface="Poppins" panose="00000500000000000000"/>
                <a:hlinkClick r:id="rId6"/>
              </a:rPr>
              <a:t>Unsplash</a:t>
            </a:r>
            <a:r>
              <a:rPr lang="en-US" sz="1200">
                <a:solidFill>
                  <a:schemeClr val="bg1"/>
                </a:solidFill>
                <a:latin typeface="Poppins" panose="00000500000000000000"/>
              </a:rPr>
              <a:t> </a:t>
            </a:r>
            <a:endParaRPr lang="en-GB" sz="1200">
              <a:solidFill>
                <a:schemeClr val="bg1"/>
              </a:solidFill>
              <a:latin typeface="Poppins" panose="0000050000000000000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76647" y="4866501"/>
            <a:ext cx="29738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Poppins" panose="00000500000000000000"/>
              </a:rPr>
              <a:t>Photo by </a:t>
            </a:r>
            <a:r>
              <a:rPr lang="en-US" sz="1200">
                <a:solidFill>
                  <a:schemeClr val="bg1"/>
                </a:solidFill>
                <a:latin typeface="Poppins" panose="00000500000000000000"/>
                <a:hlinkClick r:id="rId7"/>
              </a:rPr>
              <a:t>Mel Poole</a:t>
            </a:r>
            <a:r>
              <a:rPr lang="en-US" sz="1200">
                <a:solidFill>
                  <a:schemeClr val="bg1"/>
                </a:solidFill>
                <a:latin typeface="Poppins" panose="00000500000000000000"/>
              </a:rPr>
              <a:t> on </a:t>
            </a:r>
            <a:r>
              <a:rPr lang="en-US" sz="1200" err="1">
                <a:solidFill>
                  <a:schemeClr val="bg1"/>
                </a:solidFill>
                <a:latin typeface="Poppins" panose="00000500000000000000"/>
                <a:hlinkClick r:id="rId8"/>
              </a:rPr>
              <a:t>Unsplash</a:t>
            </a:r>
            <a:endParaRPr lang="en-GB" sz="1200">
              <a:solidFill>
                <a:schemeClr val="bg1"/>
              </a:solidFill>
              <a:latin typeface="Poppins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08208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9" grpId="0" uiExpand="1" build="p"/>
      <p:bldP spid="13" grpId="0"/>
      <p:bldP spid="14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09;p15"/>
          <p:cNvSpPr txBox="1">
            <a:spLocks/>
          </p:cNvSpPr>
          <p:nvPr/>
        </p:nvSpPr>
        <p:spPr>
          <a:xfrm>
            <a:off x="231006" y="375228"/>
            <a:ext cx="7944619" cy="576474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1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0">
                <a:solidFill>
                  <a:schemeClr val="accent5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Status for the FOOD 2030 Project Collaboration Network by 30 June 2014 </a:t>
            </a:r>
            <a:endParaRPr lang="it-IT" sz="3200" b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5" name="Text Placeholder 1"/>
          <p:cNvSpPr>
            <a:spLocks noGrp="1"/>
          </p:cNvSpPr>
          <p:nvPr>
            <p:ph type="body" idx="1"/>
          </p:nvPr>
        </p:nvSpPr>
        <p:spPr>
          <a:xfrm>
            <a:off x="306000" y="1279050"/>
            <a:ext cx="8408691" cy="270240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sz="2200" dirty="0">
              <a:latin typeface="Arial"/>
              <a:cs typeface="Arial"/>
            </a:endParaRPr>
          </a:p>
          <a:p>
            <a:pPr>
              <a:buFont typeface="Wingdings"/>
              <a:buChar char="Ø"/>
            </a:pPr>
            <a:r>
              <a:rPr lang="en-GB" sz="2200" dirty="0">
                <a:latin typeface="Arial"/>
                <a:cs typeface="Arial"/>
              </a:rPr>
              <a:t>111 EU Horizon 2020, Horizon Europe, and LIFE projects have been mapped, and 86 of these projects have joined</a:t>
            </a:r>
            <a:endParaRPr lang="en-US" sz="2200" dirty="0">
              <a:latin typeface="Arial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latin typeface="Arial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Arial"/>
                <a:cs typeface="Arial"/>
              </a:rPr>
              <a:t>More than 40 projects joined the FOOD 2030 Networks Conference on Transformative Food System Innovation in Brussels from 5</a:t>
            </a:r>
            <a:r>
              <a:rPr lang="en-US" sz="2200" baseline="30000" dirty="0">
                <a:latin typeface="Arial"/>
                <a:cs typeface="Arial"/>
              </a:rPr>
              <a:t>th</a:t>
            </a:r>
            <a:r>
              <a:rPr lang="en-US" sz="2200" dirty="0">
                <a:latin typeface="Arial"/>
                <a:cs typeface="Arial"/>
              </a:rPr>
              <a:t> to 7</a:t>
            </a:r>
            <a:r>
              <a:rPr lang="en-US" sz="2200" baseline="30000" dirty="0">
                <a:latin typeface="Arial"/>
                <a:cs typeface="Arial"/>
              </a:rPr>
              <a:t>th</a:t>
            </a:r>
            <a:r>
              <a:rPr lang="en-US" sz="2200" dirty="0">
                <a:latin typeface="Arial"/>
                <a:cs typeface="Arial"/>
              </a:rPr>
              <a:t> of March 2024!</a:t>
            </a:r>
          </a:p>
          <a:p>
            <a:pPr>
              <a:buFont typeface="Wingdings,Sans-Serif" panose="05000000000000000000" pitchFamily="2" charset="2"/>
              <a:buChar char="Ø"/>
            </a:pPr>
            <a:endParaRPr lang="en-US" sz="2200" dirty="0">
              <a:latin typeface="Arial"/>
              <a:cs typeface="Arial"/>
            </a:endParaRPr>
          </a:p>
          <a:p>
            <a:pPr>
              <a:buFont typeface="Wingdings,Sans-Serif" panose="05000000000000000000" pitchFamily="2" charset="2"/>
              <a:buChar char="Ø"/>
            </a:pPr>
            <a:endParaRPr lang="en-GB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952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09;p15"/>
          <p:cNvSpPr txBox="1">
            <a:spLocks/>
          </p:cNvSpPr>
          <p:nvPr/>
        </p:nvSpPr>
        <p:spPr>
          <a:xfrm>
            <a:off x="231006" y="375228"/>
            <a:ext cx="8872173" cy="596884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1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Vertical themes established</a:t>
            </a:r>
            <a:endParaRPr lang="en-US" dirty="0"/>
          </a:p>
        </p:txBody>
      </p:sp>
      <p:sp>
        <p:nvSpPr>
          <p:cNvPr id="35" name="Text Placeholder 1"/>
          <p:cNvSpPr>
            <a:spLocks noGrp="1"/>
          </p:cNvSpPr>
          <p:nvPr>
            <p:ph type="body" idx="1"/>
          </p:nvPr>
        </p:nvSpPr>
        <p:spPr>
          <a:xfrm>
            <a:off x="232830" y="1063851"/>
            <a:ext cx="8765918" cy="2689684"/>
          </a:xfrm>
        </p:spPr>
        <p:txBody>
          <a:bodyPr/>
          <a:lstStyle/>
          <a:p>
            <a:pPr marL="25400" indent="0">
              <a:buSzPct val="125000"/>
              <a:buNone/>
            </a:pPr>
            <a:endParaRPr lang="en-GB" sz="2200" dirty="0">
              <a:latin typeface="Calibri"/>
              <a:cs typeface="Calibri"/>
            </a:endParaRPr>
          </a:p>
          <a:p>
            <a:pPr>
              <a:buSzPct val="125000"/>
              <a:buFont typeface="Wingdings" panose="05000000000000000000" pitchFamily="2" charset="2"/>
              <a:buChar char="Ø"/>
            </a:pPr>
            <a:endParaRPr lang="en-GB" sz="2200" dirty="0">
              <a:latin typeface="Calibri"/>
              <a:cs typeface="Calibri"/>
            </a:endParaRPr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Policy and governance for food system transformation </a:t>
            </a:r>
            <a:endParaRPr lang="en-GB" dirty="0"/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Innovation, data, digital tools, and sustainability assessment </a:t>
            </a:r>
            <a:endParaRPr lang="en-GB" dirty="0"/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Business development, investment and financing</a:t>
            </a:r>
            <a:endParaRPr lang="en-GB" dirty="0"/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Education and citizen science</a:t>
            </a:r>
            <a:endParaRPr lang="en-GB" dirty="0"/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Public engagement, multi-stakeholder collaboration and empowerment </a:t>
            </a:r>
            <a:endParaRPr lang="en-GB" dirty="0"/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Communication, dissemination and mass mobilization</a:t>
            </a:r>
            <a:endParaRPr lang="en-GB" sz="1100" dirty="0"/>
          </a:p>
          <a:p>
            <a:pPr marL="25400" indent="0">
              <a:buSzPct val="125000"/>
              <a:buNone/>
            </a:pPr>
            <a:br>
              <a:rPr lang="en-GB" sz="1100" dirty="0">
                <a:latin typeface="Calibri"/>
                <a:cs typeface="Calibri"/>
              </a:rPr>
            </a:b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882E74-DD68-0E93-371E-7F49F7BF18AC}"/>
              </a:ext>
            </a:extLst>
          </p:cNvPr>
          <p:cNvSpPr/>
          <p:nvPr/>
        </p:nvSpPr>
        <p:spPr>
          <a:xfrm>
            <a:off x="231006" y="2732048"/>
            <a:ext cx="4140272" cy="345688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3278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>
          <a:extLst>
            <a:ext uri="{FF2B5EF4-FFF2-40B4-BE49-F238E27FC236}">
              <a16:creationId xmlns:a16="http://schemas.microsoft.com/office/drawing/2014/main" id="{A49D3BAC-1D91-19CD-CEF9-A32061470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09;p15">
            <a:extLst>
              <a:ext uri="{FF2B5EF4-FFF2-40B4-BE49-F238E27FC236}">
                <a16:creationId xmlns:a16="http://schemas.microsoft.com/office/drawing/2014/main" id="{84AD62D5-21C3-5594-8D2D-649A8B2867FC}"/>
              </a:ext>
            </a:extLst>
          </p:cNvPr>
          <p:cNvSpPr txBox="1">
            <a:spLocks/>
          </p:cNvSpPr>
          <p:nvPr/>
        </p:nvSpPr>
        <p:spPr>
          <a:xfrm>
            <a:off x="231006" y="375228"/>
            <a:ext cx="8872173" cy="596884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1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Education and citizen science</a:t>
            </a:r>
          </a:p>
        </p:txBody>
      </p:sp>
      <p:sp>
        <p:nvSpPr>
          <p:cNvPr id="35" name="Text Placeholder 1">
            <a:extLst>
              <a:ext uri="{FF2B5EF4-FFF2-40B4-BE49-F238E27FC236}">
                <a16:creationId xmlns:a16="http://schemas.microsoft.com/office/drawing/2014/main" id="{B8730043-FB4E-D3C9-66AC-EE62FFA5F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830" y="1063851"/>
            <a:ext cx="8765918" cy="2689684"/>
          </a:xfrm>
        </p:spPr>
        <p:txBody>
          <a:bodyPr/>
          <a:lstStyle/>
          <a:p>
            <a:pPr marL="25400" indent="0">
              <a:buSzPct val="125000"/>
              <a:buNone/>
            </a:pPr>
            <a:endParaRPr lang="en-GB" sz="2200" dirty="0">
              <a:latin typeface="Calibri"/>
              <a:cs typeface="Calibri"/>
            </a:endParaRPr>
          </a:p>
          <a:p>
            <a:pPr>
              <a:buSzPct val="125000"/>
              <a:buFont typeface="Wingdings" panose="05000000000000000000" pitchFamily="2" charset="2"/>
              <a:buChar char="Ø"/>
            </a:pPr>
            <a:endParaRPr lang="en-GB" sz="2200" dirty="0">
              <a:latin typeface="Calibri"/>
              <a:cs typeface="Calibri"/>
            </a:endParaRPr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Motivate and engage children and youth to take part in FS education activities by developing</a:t>
            </a:r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Testing and deploying an interactive FOOD 2030 Science Education Toolkit</a:t>
            </a:r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Supporting food science education activities in Policy &amp; Living Labs</a:t>
            </a:r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Establishing a network to collaborate on transforming higher education teaching</a:t>
            </a:r>
          </a:p>
          <a:p>
            <a:pPr>
              <a:buSzPct val="125000"/>
              <a:buFont typeface="Wingdings" panose="05000000000000000000" pitchFamily="2" charset="2"/>
              <a:buChar char="Ø"/>
            </a:pPr>
            <a:r>
              <a:rPr lang="en-GB" sz="2200" dirty="0">
                <a:latin typeface="Calibri"/>
                <a:cs typeface="Calibri"/>
              </a:rPr>
              <a:t>Providing support for developing competences and policies for food science education</a:t>
            </a:r>
            <a:br>
              <a:rPr lang="en-GB" sz="1100" dirty="0">
                <a:latin typeface="Calibri"/>
                <a:cs typeface="Calibri"/>
              </a:rPr>
            </a:b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109B06-948C-FBC8-662D-AB1648093BA4}"/>
              </a:ext>
            </a:extLst>
          </p:cNvPr>
          <p:cNvSpPr/>
          <p:nvPr/>
        </p:nvSpPr>
        <p:spPr>
          <a:xfrm>
            <a:off x="231006" y="3401122"/>
            <a:ext cx="8680164" cy="136715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3489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A94E8-EB2A-2ACA-447A-DE2ADA79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59" y="284073"/>
            <a:ext cx="8489482" cy="697234"/>
          </a:xfrm>
        </p:spPr>
        <p:txBody>
          <a:bodyPr/>
          <a:lstStyle/>
          <a:p>
            <a:r>
              <a:rPr lang="en-GB" dirty="0"/>
              <a:t>Analysis of existing curricula vis-à-vis existing competence frameworks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BECE3-3244-B0D5-4C14-54C993B22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259" y="1430151"/>
            <a:ext cx="8489482" cy="2987846"/>
          </a:xfrm>
        </p:spPr>
        <p:txBody>
          <a:bodyPr/>
          <a:lstStyle/>
          <a:p>
            <a:r>
              <a:rPr lang="en-GB" sz="2000" dirty="0"/>
              <a:t>We identified programmes in HEIs</a:t>
            </a:r>
          </a:p>
          <a:p>
            <a:pPr lvl="1"/>
            <a:r>
              <a:rPr lang="en-NL" sz="1500" dirty="0"/>
              <a:t>17 programmes (2 BSc and 15 MSc)</a:t>
            </a:r>
          </a:p>
          <a:p>
            <a:pPr lvl="1"/>
            <a:r>
              <a:rPr lang="en-NL" sz="1500" dirty="0"/>
              <a:t>11 ‘modules’ (e.g., extra-curricular, summer schools, professional education)</a:t>
            </a:r>
          </a:p>
          <a:p>
            <a:r>
              <a:rPr lang="en-NL" sz="2000" dirty="0"/>
              <a:t>Thematic analysis of learning objectives (n = 325) </a:t>
            </a:r>
            <a:r>
              <a:rPr lang="en-US" sz="2000" dirty="0"/>
              <a:t>vis-à-vis existing competences and competency frameworks for system transformation</a:t>
            </a:r>
          </a:p>
          <a:p>
            <a:pPr lvl="1"/>
            <a:r>
              <a:rPr lang="en-US" sz="1500" dirty="0"/>
              <a:t>Notably Redman &amp; </a:t>
            </a:r>
            <a:r>
              <a:rPr lang="en-US" sz="1500" dirty="0" err="1"/>
              <a:t>Wiek</a:t>
            </a:r>
            <a:r>
              <a:rPr lang="en-US" sz="1500" dirty="0"/>
              <a:t> (2021)’s core competences and complementary skills</a:t>
            </a:r>
          </a:p>
          <a:p>
            <a:pPr lvl="2"/>
            <a:r>
              <a:rPr lang="en-GB" sz="1400" b="0" i="0" dirty="0">
                <a:solidFill>
                  <a:srgbClr val="282828"/>
                </a:solidFill>
                <a:effectLst/>
                <a:latin typeface="Arial" panose="020B0604020202020204" pitchFamily="34" charset="0"/>
              </a:rPr>
              <a:t>Systems-thinking, Futures-thinking, Values thinking, Strategies-thinking, Inter-personal competence, Implementation competence, integration competence, and intra-personal competence </a:t>
            </a:r>
          </a:p>
          <a:p>
            <a:pPr lvl="2"/>
            <a:r>
              <a:rPr lang="en-GB" sz="1400" b="0" i="0" dirty="0">
                <a:solidFill>
                  <a:srgbClr val="282828"/>
                </a:solidFill>
                <a:effectLst/>
                <a:latin typeface="Arial" panose="020B0604020202020204" pitchFamily="34" charset="0"/>
              </a:rPr>
              <a:t>Disciplinary Expertise, and General and Professional Abilities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FD51A0-2072-A23F-58C1-B8E0C333B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20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C09BA-E389-E25F-9AF1-28829CC8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FF4DC-3CC4-34B6-2DD4-26D4AB5A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59" y="284073"/>
            <a:ext cx="8489482" cy="697234"/>
          </a:xfrm>
        </p:spPr>
        <p:txBody>
          <a:bodyPr/>
          <a:lstStyle/>
          <a:p>
            <a:r>
              <a:rPr lang="en-GB" dirty="0"/>
              <a:t>Main findings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7FADB-CA1E-0608-4147-2FFBF76DB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259" y="1430151"/>
            <a:ext cx="8489482" cy="2987846"/>
          </a:xfrm>
        </p:spPr>
        <p:txBody>
          <a:bodyPr/>
          <a:lstStyle/>
          <a:p>
            <a:pPr marL="457200" lvl="1">
              <a:buFont typeface="Montserrat Light"/>
              <a:buChar char="●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Core competences</a:t>
            </a:r>
          </a:p>
          <a:p>
            <a:pPr lvl="1"/>
            <a:r>
              <a:rPr lang="en-GB" sz="1500" dirty="0"/>
              <a:t>Systems thinking and strategic thinking are </a:t>
            </a:r>
            <a:r>
              <a:rPr lang="en-GB" sz="1500" b="1" dirty="0"/>
              <a:t>widely covered</a:t>
            </a:r>
          </a:p>
          <a:p>
            <a:pPr lvl="1"/>
            <a:r>
              <a:rPr lang="en-GB" sz="1500" dirty="0"/>
              <a:t>Integration competences; stakeholder engagement; future thinking competencies; intrapersonal skills – often </a:t>
            </a:r>
            <a:r>
              <a:rPr lang="en-GB" sz="1500" b="1" dirty="0"/>
              <a:t>absent or implicit </a:t>
            </a:r>
            <a:r>
              <a:rPr lang="en-GB" sz="1500" dirty="0"/>
              <a:t>in learning outcomes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596BC-017A-53C6-5078-DBCE49DA8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0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CCDF72-748B-F1ED-6B12-372D1C119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0D0E1-1500-D0B2-FF78-00C264CD9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59" y="284073"/>
            <a:ext cx="8489482" cy="697234"/>
          </a:xfrm>
        </p:spPr>
        <p:txBody>
          <a:bodyPr/>
          <a:lstStyle/>
          <a:p>
            <a:r>
              <a:rPr lang="en-GB" dirty="0"/>
              <a:t>Main findings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FBF3D-E3F8-D393-9A54-CADF80CA0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259" y="1430151"/>
            <a:ext cx="8489482" cy="2987846"/>
          </a:xfrm>
        </p:spPr>
        <p:txBody>
          <a:bodyPr/>
          <a:lstStyle/>
          <a:p>
            <a:pPr marL="457200" lvl="1">
              <a:buFont typeface="Montserrat Light"/>
              <a:buChar char="●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Complementary skills</a:t>
            </a:r>
          </a:p>
          <a:p>
            <a:pPr lvl="1"/>
            <a:r>
              <a:rPr lang="en-GB" sz="1500" dirty="0"/>
              <a:t>Disciplinary expertise: </a:t>
            </a:r>
          </a:p>
          <a:p>
            <a:pPr marL="1371600" lvl="3"/>
            <a:r>
              <a:rPr lang="en-GB" sz="1400" b="1" dirty="0"/>
              <a:t>overrepresentation</a:t>
            </a:r>
            <a:r>
              <a:rPr lang="en-GB" sz="1400" dirty="0"/>
              <a:t> of food technology and business, management and innovation</a:t>
            </a:r>
          </a:p>
          <a:p>
            <a:pPr marL="1371600" lvl="3"/>
            <a:r>
              <a:rPr lang="en-GB" sz="1400" b="1" dirty="0"/>
              <a:t>underrepresentation</a:t>
            </a:r>
            <a:r>
              <a:rPr lang="en-GB" sz="1400" dirty="0"/>
              <a:t> of social sciences and humanities</a:t>
            </a:r>
          </a:p>
          <a:p>
            <a:pPr lvl="1"/>
            <a:r>
              <a:rPr lang="en-GB" sz="1500" dirty="0"/>
              <a:t>General and Professional Abilities</a:t>
            </a:r>
          </a:p>
          <a:p>
            <a:pPr marL="1371600" lvl="3"/>
            <a:r>
              <a:rPr lang="en-GB" sz="1400" dirty="0"/>
              <a:t>critical thinking, creativity, lifelong learning, interpersonal and self-awareness skills , advanced communication that fosters empathy and responsive project management often are </a:t>
            </a:r>
            <a:r>
              <a:rPr lang="en-GB" sz="1400" b="1" dirty="0"/>
              <a:t>not addressed or implicit </a:t>
            </a:r>
            <a:r>
              <a:rPr lang="en-GB" sz="1400" dirty="0"/>
              <a:t>in learning outcomes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FD22F-9BD4-C093-11EC-65E04EAE85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38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1288A-85A8-F161-472E-A58D429C1F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59AD-0633-7DA0-69D9-77D5DE9FB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59" y="284073"/>
            <a:ext cx="8489482" cy="641478"/>
          </a:xfrm>
        </p:spPr>
        <p:txBody>
          <a:bodyPr/>
          <a:lstStyle/>
          <a:p>
            <a:r>
              <a:rPr lang="en-NL" dirty="0"/>
              <a:t>How can we contribute to addressing those gaps?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7FA33-1B13-D537-DD81-4BD26D660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259" y="1181571"/>
            <a:ext cx="8489482" cy="2987846"/>
          </a:xfrm>
        </p:spPr>
        <p:txBody>
          <a:bodyPr/>
          <a:lstStyle/>
          <a:p>
            <a:pPr marL="457200" lvl="1">
              <a:buFont typeface="Montserrat Light"/>
              <a:buChar char="●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Cross-project collaboration (FOSSNET, FOODCLIC,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FOODPaths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500" dirty="0"/>
              <a:t>Establishing a network to collaborate on transforming higher education teaching</a:t>
            </a:r>
          </a:p>
          <a:p>
            <a:pPr marL="457200" lvl="1">
              <a:buFont typeface="Montserrat Light"/>
              <a:buChar char="●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Providing support for developing competences and policies for food science education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3CA216-1F12-1341-2010-F96EE0E6BD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1BA82-9960-4474-0BE7-5A35B69ACFB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49" t="42369" r="3181" b="26664"/>
          <a:stretch/>
        </p:blipFill>
        <p:spPr>
          <a:xfrm>
            <a:off x="-1" y="2877015"/>
            <a:ext cx="9116861" cy="168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70890"/>
      </p:ext>
    </p:extLst>
  </p:cSld>
  <p:clrMapOvr>
    <a:masterClrMapping/>
  </p:clrMapOvr>
</p:sld>
</file>

<file path=ppt/theme/theme1.xml><?xml version="1.0" encoding="utf-8"?>
<a:theme xmlns:a="http://schemas.openxmlformats.org/drawingml/2006/main" name="Nicholas template">
  <a:themeElements>
    <a:clrScheme name="CLEVRFOOD">
      <a:dk1>
        <a:srgbClr val="0A5D2B"/>
      </a:dk1>
      <a:lt1>
        <a:srgbClr val="FFF3D8"/>
      </a:lt1>
      <a:dk2>
        <a:srgbClr val="208149"/>
      </a:dk2>
      <a:lt2>
        <a:srgbClr val="FFF3D8"/>
      </a:lt2>
      <a:accent1>
        <a:srgbClr val="208149"/>
      </a:accent1>
      <a:accent2>
        <a:srgbClr val="FFF3D8"/>
      </a:accent2>
      <a:accent3>
        <a:srgbClr val="241810"/>
      </a:accent3>
      <a:accent4>
        <a:srgbClr val="0A5D2B"/>
      </a:accent4>
      <a:accent5>
        <a:srgbClr val="F7B032"/>
      </a:accent5>
      <a:accent6>
        <a:srgbClr val="E5332A"/>
      </a:accent6>
      <a:hlink>
        <a:srgbClr val="FFF2D4"/>
      </a:hlink>
      <a:folHlink>
        <a:srgbClr val="E7D7C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59776A6D7BD540AB7DC16FD6880883" ma:contentTypeVersion="14" ma:contentTypeDescription="Create a new document." ma:contentTypeScope="" ma:versionID="b0d85dafac055046f04ba3822ab67787">
  <xsd:schema xmlns:xsd="http://www.w3.org/2001/XMLSchema" xmlns:xs="http://www.w3.org/2001/XMLSchema" xmlns:p="http://schemas.microsoft.com/office/2006/metadata/properties" xmlns:ns2="642f7450-4ccd-4196-ad88-217f1f402d0d" xmlns:ns3="942a66e4-d5f3-4d34-9caa-ba8c9e685877" targetNamespace="http://schemas.microsoft.com/office/2006/metadata/properties" ma:root="true" ma:fieldsID="5c825fe1a27593517b71beaf4e59ed76" ns2:_="" ns3:_="">
    <xsd:import namespace="642f7450-4ccd-4196-ad88-217f1f402d0d"/>
    <xsd:import namespace="942a66e4-d5f3-4d34-9caa-ba8c9e6858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f7450-4ccd-4196-ad88-217f1f402d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5a2ead-fb08-4f89-b991-c2b7785951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a66e4-d5f3-4d34-9caa-ba8c9e6858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1878d2-4966-49f8-913c-37046fb93000}" ma:internalName="TaxCatchAll" ma:showField="CatchAllData" ma:web="942a66e4-d5f3-4d34-9caa-ba8c9e6858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2a66e4-d5f3-4d34-9caa-ba8c9e685877" xsi:nil="true"/>
    <lcf76f155ced4ddcb4097134ff3c332f xmlns="642f7450-4ccd-4196-ad88-217f1f402d0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8AB577-2673-4FB6-BBA7-DC9746F8DC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f7450-4ccd-4196-ad88-217f1f402d0d"/>
    <ds:schemaRef ds:uri="942a66e4-d5f3-4d34-9caa-ba8c9e6858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4F1AB3-28A0-497D-A708-C645380A3701}">
  <ds:schemaRefs>
    <ds:schemaRef ds:uri="http://schemas.openxmlformats.org/package/2006/metadata/core-properties"/>
    <ds:schemaRef ds:uri="942a66e4-d5f3-4d34-9caa-ba8c9e685877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642f7450-4ccd-4196-ad88-217f1f402d0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96FD4EC-44ED-4929-9CFD-65A64DB6DE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{99D5862F-3A71-EB4F-AC33-C02EA5BC58D1}tf16401378</Template>
  <TotalTime>1436</TotalTime>
  <Words>598</Words>
  <Application>Microsoft Macintosh PowerPoint</Application>
  <PresentationFormat>On-screen Show (16:9)</PresentationFormat>
  <Paragraphs>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Wingdings,Sans-Serif</vt:lpstr>
      <vt:lpstr>Calibri</vt:lpstr>
      <vt:lpstr>Montserrat Light</vt:lpstr>
      <vt:lpstr>Wingdings</vt:lpstr>
      <vt:lpstr>Montserrat</vt:lpstr>
      <vt:lpstr>Poppins</vt:lpstr>
      <vt:lpstr>Nicholas template</vt:lpstr>
      <vt:lpstr>Supporting HEIs in/for food system transformation</vt:lpstr>
      <vt:lpstr>PowerPoint Presentation</vt:lpstr>
      <vt:lpstr>PowerPoint Presentation</vt:lpstr>
      <vt:lpstr>PowerPoint Presentation</vt:lpstr>
      <vt:lpstr>PowerPoint Presentation</vt:lpstr>
      <vt:lpstr>Analysis of existing curricula vis-à-vis existing competence frameworks</vt:lpstr>
      <vt:lpstr>Main findings</vt:lpstr>
      <vt:lpstr>Main findings</vt:lpstr>
      <vt:lpstr>How can we contribute to addressing those gaps?</vt:lpstr>
      <vt:lpstr>Want to be involved?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Camila Massri</dc:creator>
  <cp:lastModifiedBy>Muniz Pereira Urias, E. (Eduardo)</cp:lastModifiedBy>
  <cp:revision>6</cp:revision>
  <dcterms:modified xsi:type="dcterms:W3CDTF">2024-10-15T20:30:34Z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MSIP_Label_6a2630e2-1ac5-455e-8217-0156b1936a76_Enabled">
    <vt:lpwstr>true</vt:lpwstr>
  </property>
  <property fmtid="{D5CDD505-2E9C-101B-9397-08002B2CF9AE}" pid="4" name="MSIP_Label_6a2630e2-1ac5-455e-8217-0156b1936a76_SetDate">
    <vt:lpwstr>2023-05-30T12:45:26Z</vt:lpwstr>
  </property>
  <property fmtid="{D5CDD505-2E9C-101B-9397-08002B2CF9AE}" pid="5" name="MSIP_Label_6a2630e2-1ac5-455e-8217-0156b1936a76_Method">
    <vt:lpwstr>Standard</vt:lpwstr>
  </property>
  <property fmtid="{D5CDD505-2E9C-101B-9397-08002B2CF9AE}" pid="6" name="MSIP_Label_6a2630e2-1ac5-455e-8217-0156b1936a76_Name">
    <vt:lpwstr>Notclass</vt:lpwstr>
  </property>
  <property fmtid="{D5CDD505-2E9C-101B-9397-08002B2CF9AE}" pid="7" name="MSIP_Label_6a2630e2-1ac5-455e-8217-0156b1936a76_SiteId">
    <vt:lpwstr>a3927f91-cda1-4696-af89-8c9f1ceffa91</vt:lpwstr>
  </property>
  <property fmtid="{D5CDD505-2E9C-101B-9397-08002B2CF9AE}" pid="8" name="MSIP_Label_6a2630e2-1ac5-455e-8217-0156b1936a76_ActionId">
    <vt:lpwstr>c7e3a965-cd56-4bf9-9b88-250e39a72a07</vt:lpwstr>
  </property>
  <property fmtid="{D5CDD505-2E9C-101B-9397-08002B2CF9AE}" pid="9" name="MSIP_Label_6a2630e2-1ac5-455e-8217-0156b1936a76_ContentBits">
    <vt:lpwstr>0</vt:lpwstr>
  </property>
  <property fmtid="{D5CDD505-2E9C-101B-9397-08002B2CF9AE}" pid="10" name="ContentTypeId">
    <vt:lpwstr>0x010100DA59776A6D7BD540AB7DC16FD6880883</vt:lpwstr>
  </property>
</Properties>
</file>